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0" autoAdjust="0"/>
    <p:restoredTop sz="94660"/>
  </p:normalViewPr>
  <p:slideViewPr>
    <p:cSldViewPr>
      <p:cViewPr>
        <p:scale>
          <a:sx n="110" d="100"/>
          <a:sy n="110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6752-15B3-4D03-B05E-F05320E95A2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5A1E-3012-421C-8B3D-CECCD378F969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469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702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54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011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646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8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6860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19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170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7529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6677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78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C45E-F880-4FF0-8EFC-215BCFDD33D3}" type="datetimeFigureOut">
              <a:rPr lang="ka-GE" smtClean="0"/>
              <a:t>08.09.2020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2220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385720" y="501922"/>
            <a:ext cx="873315" cy="1193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700" dirty="0" smtClean="0"/>
          </a:p>
          <a:p>
            <a:r>
              <a:rPr lang="ka-GE" sz="800" dirty="0" smtClean="0"/>
              <a:t>მინისტრის მოადგილე </a:t>
            </a:r>
            <a:br>
              <a:rPr lang="ka-GE" sz="800" dirty="0" smtClean="0"/>
            </a:br>
            <a:r>
              <a:rPr lang="ka-GE" sz="800" dirty="0" smtClean="0"/>
              <a:t>გიორგი წოწკოლაური</a:t>
            </a:r>
            <a:endParaRPr lang="en-US" sz="800" dirty="0" smtClean="0"/>
          </a:p>
          <a:p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ka-GE" sz="700" dirty="0" smtClean="0"/>
              <a:t/>
            </a:r>
            <a:br>
              <a:rPr lang="ka-GE" sz="700" dirty="0" smtClean="0"/>
            </a:br>
            <a:endParaRPr lang="en-US" sz="7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9143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 rot="10800000" flipV="1">
            <a:off x="3870652" y="2716039"/>
            <a:ext cx="1371600" cy="897311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dirty="0" smtClean="0">
                <a:latin typeface="+mn-lt"/>
              </a:rPr>
              <a:t>შიდა აუდიტის დეპარტამენტი</a:t>
            </a:r>
            <a:endParaRPr lang="en-US" sz="900" dirty="0" smtClean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85601" y="47612"/>
            <a:ext cx="1741701" cy="802279"/>
          </a:xfrm>
          <a:prstGeom prst="rect">
            <a:avLst/>
          </a:prstGeom>
          <a:gradFill flip="none" rotWithShape="1">
            <a:gsLst>
              <a:gs pos="0">
                <a:srgbClr val="FEFCDA">
                  <a:shade val="30000"/>
                  <a:satMod val="115000"/>
                </a:srgbClr>
              </a:gs>
              <a:gs pos="50000">
                <a:srgbClr val="FEFCDA">
                  <a:shade val="67500"/>
                  <a:satMod val="115000"/>
                </a:srgbClr>
              </a:gs>
              <a:gs pos="100000">
                <a:srgbClr val="FEFCDA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b="1" dirty="0" smtClean="0">
                <a:latin typeface="+mn-lt"/>
              </a:rPr>
              <a:t>მინისტრი </a:t>
            </a:r>
            <a:br>
              <a:rPr lang="ka-GE" sz="900" b="1" dirty="0" smtClean="0">
                <a:latin typeface="+mn-lt"/>
              </a:rPr>
            </a:br>
            <a:r>
              <a:rPr lang="ka-GE" sz="900" b="1" dirty="0" smtClean="0">
                <a:latin typeface="+mn-lt"/>
              </a:rPr>
              <a:t>ეკატერინე ტიკარაძე</a:t>
            </a:r>
            <a:endParaRPr lang="en-US" sz="900" b="1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0800000" flipV="1">
            <a:off x="5774931" y="801401"/>
            <a:ext cx="1152424" cy="9449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800" dirty="0" smtClean="0">
                <a:latin typeface="+mn-lt"/>
              </a:rPr>
              <a:t>მინისტრის მოადგილე </a:t>
            </a:r>
            <a:r>
              <a:rPr lang="ka-GE" sz="700" dirty="0" smtClean="0">
                <a:latin typeface="+mn-lt"/>
              </a:rPr>
              <a:t/>
            </a:r>
            <a:br>
              <a:rPr lang="ka-GE" sz="700" dirty="0" smtClean="0">
                <a:latin typeface="+mn-lt"/>
              </a:rPr>
            </a:br>
            <a:endParaRPr lang="en-US" sz="700" dirty="0"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10800000" flipV="1">
            <a:off x="7126430" y="821476"/>
            <a:ext cx="1118754" cy="8549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800" dirty="0" smtClean="0">
                <a:latin typeface="+mn-lt"/>
              </a:rPr>
              <a:t>მინისტრის მოადგილე </a:t>
            </a:r>
            <a:br>
              <a:rPr lang="ka-GE" sz="800" dirty="0" smtClean="0">
                <a:latin typeface="+mn-lt"/>
              </a:rPr>
            </a:br>
            <a:r>
              <a:rPr lang="ka-GE" sz="800" dirty="0" smtClean="0">
                <a:latin typeface="+mn-lt"/>
              </a:rPr>
              <a:t>თამილა ბარკალაია</a:t>
            </a:r>
            <a:endParaRPr lang="en-US" sz="800" dirty="0" smtClean="0">
              <a:latin typeface="+mn-lt"/>
            </a:endParaRPr>
          </a:p>
          <a:p>
            <a:endParaRPr lang="en-US" sz="800" dirty="0"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10800000" flipV="1">
            <a:off x="2467362" y="501923"/>
            <a:ext cx="941111" cy="1193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800" dirty="0" smtClean="0">
                <a:latin typeface="+mn-lt"/>
              </a:rPr>
              <a:t>მინისტრის</a:t>
            </a:r>
            <a:r>
              <a:rPr lang="en-US" sz="800" dirty="0" smtClean="0">
                <a:latin typeface="+mn-lt"/>
              </a:rPr>
              <a:t> </a:t>
            </a:r>
            <a:r>
              <a:rPr lang="ka-GE" sz="800" dirty="0"/>
              <a:t>პირველი</a:t>
            </a:r>
            <a:r>
              <a:rPr lang="ka-GE" sz="800" dirty="0" smtClean="0">
                <a:latin typeface="+mn-lt"/>
              </a:rPr>
              <a:t> მოადგილე</a:t>
            </a:r>
          </a:p>
          <a:p>
            <a:r>
              <a:rPr lang="ka-GE" sz="800" dirty="0" smtClean="0">
                <a:latin typeface="+mn-lt"/>
              </a:rPr>
              <a:t>თამარ გაბუნია </a:t>
            </a:r>
            <a:r>
              <a:rPr lang="ka-GE" sz="800" dirty="0"/>
              <a:t>საპარლამენტო მდივანი</a:t>
            </a:r>
            <a:r>
              <a:rPr lang="ka-GE" sz="800" dirty="0" smtClean="0">
                <a:latin typeface="+mn-lt"/>
              </a:rPr>
              <a:t/>
            </a:r>
            <a:br>
              <a:rPr lang="ka-GE" sz="800" dirty="0" smtClean="0">
                <a:latin typeface="+mn-lt"/>
              </a:rPr>
            </a:br>
            <a:endParaRPr lang="en-US" sz="800" dirty="0"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 flipV="1">
            <a:off x="2509477" y="3657601"/>
            <a:ext cx="1025957" cy="667239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800" dirty="0"/>
              <a:t>იურიდიული დეპარტამენტი </a:t>
            </a:r>
            <a:endParaRPr lang="en-US" sz="800" dirty="0"/>
          </a:p>
          <a:p>
            <a:endParaRPr lang="ka-GE" sz="800" dirty="0" smtClean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 rot="10800000" flipV="1">
            <a:off x="2504795" y="4724400"/>
            <a:ext cx="1030639" cy="1066800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800" dirty="0"/>
              <a:t>ინფორმაციული </a:t>
            </a:r>
            <a:r>
              <a:rPr lang="ka-GE" sz="800" dirty="0" smtClean="0"/>
              <a:t>ტექნოლოგიების </a:t>
            </a:r>
            <a:r>
              <a:rPr lang="ka-GE" sz="800" dirty="0"/>
              <a:t>დეპარტამენტი  </a:t>
            </a:r>
            <a:endParaRPr lang="ka-GE" sz="800" dirty="0" smtClean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467362" y="2021342"/>
            <a:ext cx="1068074" cy="1313805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პოლიტიკის დეპარტამენტი</a:t>
            </a:r>
          </a:p>
          <a:p>
            <a:r>
              <a:rPr lang="ka-GE" sz="800" dirty="0" smtClean="0"/>
              <a:t> </a:t>
            </a:r>
          </a:p>
          <a:p>
            <a:r>
              <a:rPr lang="ka-GE" sz="800" dirty="0" smtClean="0"/>
              <a:t>1.ჯანმრთელობის დაცვის პოლიტიკის სამმართველო</a:t>
            </a:r>
          </a:p>
          <a:p>
            <a:r>
              <a:rPr lang="ka-GE" sz="800" dirty="0" smtClean="0"/>
              <a:t>2. დევნილთა და ეკომიგრანტთა პოლიტიკის სამმართველო </a:t>
            </a:r>
            <a:endParaRPr lang="en-US" sz="800" dirty="0"/>
          </a:p>
        </p:txBody>
      </p:sp>
      <p:cxnSp>
        <p:nvCxnSpPr>
          <p:cNvPr id="24" name="Straight Arrow Connector 23"/>
          <p:cNvCxnSpPr>
            <a:stCxn id="11" idx="0"/>
            <a:endCxn id="11" idx="0"/>
          </p:cNvCxnSpPr>
          <p:nvPr/>
        </p:nvCxnSpPr>
        <p:spPr>
          <a:xfrm>
            <a:off x="2937917" y="50192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004966" y="48152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371403" y="45304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/>
          <p:cNvSpPr txBox="1">
            <a:spLocks/>
          </p:cNvSpPr>
          <p:nvPr/>
        </p:nvSpPr>
        <p:spPr>
          <a:xfrm>
            <a:off x="7141332" y="1905000"/>
            <a:ext cx="1118754" cy="6232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შრომის პირობების ინსპექტირების დეპარტამენტი </a:t>
            </a:r>
            <a:endParaRPr lang="en-US" sz="800" dirty="0" smtClean="0"/>
          </a:p>
          <a:p>
            <a:endParaRPr lang="ka-GE" sz="700" dirty="0"/>
          </a:p>
          <a:p>
            <a:endParaRPr lang="en-US" sz="700" dirty="0"/>
          </a:p>
        </p:txBody>
      </p:sp>
      <p:cxnSp>
        <p:nvCxnSpPr>
          <p:cNvPr id="33" name="Straight Arrow Connector 32"/>
          <p:cNvCxnSpPr>
            <a:stCxn id="10" idx="1"/>
            <a:endCxn id="10" idx="1"/>
          </p:cNvCxnSpPr>
          <p:nvPr/>
        </p:nvCxnSpPr>
        <p:spPr>
          <a:xfrm>
            <a:off x="8245184" y="1248939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3870653" y="1012225"/>
            <a:ext cx="1371599" cy="13283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900" dirty="0" smtClean="0"/>
              <a:t>ადმინისტრაცია </a:t>
            </a:r>
            <a:r>
              <a:rPr lang="en-US" sz="900" dirty="0" smtClean="0"/>
              <a:t> </a:t>
            </a:r>
            <a:endParaRPr lang="ka-GE" sz="900" dirty="0" smtClean="0"/>
          </a:p>
          <a:p>
            <a:r>
              <a:rPr lang="ka-GE" sz="900" dirty="0" smtClean="0"/>
              <a:t> </a:t>
            </a:r>
            <a:endParaRPr lang="en-US" sz="900" dirty="0"/>
          </a:p>
        </p:txBody>
      </p:sp>
      <p:cxnSp>
        <p:nvCxnSpPr>
          <p:cNvPr id="35" name="Straight Arrow Connector 34"/>
          <p:cNvCxnSpPr>
            <a:stCxn id="34" idx="1"/>
            <a:endCxn id="34" idx="1"/>
          </p:cNvCxnSpPr>
          <p:nvPr/>
        </p:nvCxnSpPr>
        <p:spPr>
          <a:xfrm>
            <a:off x="3870653" y="167640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9" idx="1"/>
          </p:cNvCxnSpPr>
          <p:nvPr/>
        </p:nvCxnSpPr>
        <p:spPr>
          <a:xfrm>
            <a:off x="6927355" y="127385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1385719" y="2021342"/>
            <a:ext cx="873315" cy="1013860"/>
          </a:xfrm>
          <a:prstGeom prst="rect">
            <a:avLst/>
          </a:prstGeom>
          <a:solidFill>
            <a:srgbClr val="FEFCD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საფინანსო-ეკონომიკური </a:t>
            </a:r>
            <a:r>
              <a:rPr lang="ka-GE" sz="800" dirty="0"/>
              <a:t>დეპარტამენტი </a:t>
            </a:r>
            <a:endParaRPr lang="en-US" sz="800" dirty="0" smtClean="0"/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2868886" y="326866"/>
            <a:ext cx="0" cy="175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868886" y="326866"/>
            <a:ext cx="8167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533400" y="152400"/>
            <a:ext cx="31522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>
            <a:off x="1822378" y="228600"/>
            <a:ext cx="1863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794669" y="228600"/>
            <a:ext cx="0" cy="311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endCxn id="9" idx="0"/>
          </p:cNvCxnSpPr>
          <p:nvPr/>
        </p:nvCxnSpPr>
        <p:spPr>
          <a:xfrm>
            <a:off x="5427304" y="607897"/>
            <a:ext cx="923839" cy="193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itle 1"/>
          <p:cNvSpPr txBox="1">
            <a:spLocks/>
          </p:cNvSpPr>
          <p:nvPr/>
        </p:nvSpPr>
        <p:spPr>
          <a:xfrm>
            <a:off x="152400" y="501923"/>
            <a:ext cx="1143000" cy="11744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მინისტრის მოადგილე </a:t>
            </a:r>
            <a:br>
              <a:rPr lang="ka-GE" sz="800" dirty="0"/>
            </a:br>
            <a:endParaRPr lang="en-US" sz="800" dirty="0" smtClean="0"/>
          </a:p>
          <a:p>
            <a:endParaRPr lang="en-US" sz="800" dirty="0"/>
          </a:p>
          <a:p>
            <a:endParaRPr lang="en-US" sz="8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33400" y="152400"/>
            <a:ext cx="0" cy="294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27304" y="360261"/>
            <a:ext cx="2244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663724" y="179676"/>
            <a:ext cx="14722" cy="64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1"/>
          <p:cNvSpPr txBox="1">
            <a:spLocks/>
          </p:cNvSpPr>
          <p:nvPr/>
        </p:nvSpPr>
        <p:spPr>
          <a:xfrm>
            <a:off x="7141332" y="2667000"/>
            <a:ext cx="1103852" cy="87271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800" dirty="0" smtClean="0"/>
          </a:p>
          <a:p>
            <a:r>
              <a:rPr lang="ka-GE" sz="800" dirty="0" smtClean="0"/>
              <a:t>პოლიტიკის დეპარტამენტის სოციალური დაცვის პოლიტიკის სამმართველო </a:t>
            </a:r>
            <a:endParaRPr lang="en-US" sz="800" dirty="0" smtClean="0"/>
          </a:p>
          <a:p>
            <a:endParaRPr lang="ka-GE" sz="700" dirty="0"/>
          </a:p>
          <a:p>
            <a:endParaRPr lang="en-US" sz="700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7126430" y="3657601"/>
            <a:ext cx="1118754" cy="990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800" dirty="0" smtClean="0"/>
          </a:p>
          <a:p>
            <a:r>
              <a:rPr lang="ka-GE" sz="800" dirty="0" smtClean="0"/>
              <a:t>პოლიტიკის დეპარტამენტის შრომისა და დასაქმების პოლიტიკისა და კოლექტიური შრომითი დავების სამმართველო </a:t>
            </a:r>
            <a:endParaRPr lang="en-US" sz="800" dirty="0" smtClean="0"/>
          </a:p>
          <a:p>
            <a:endParaRPr lang="ka-GE" sz="700" dirty="0"/>
          </a:p>
          <a:p>
            <a:endParaRPr lang="en-US" sz="700" dirty="0"/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 rot="10800000" flipV="1">
            <a:off x="7126429" y="4815225"/>
            <a:ext cx="1133655" cy="9759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800" dirty="0" smtClean="0"/>
          </a:p>
          <a:p>
            <a:r>
              <a:rPr lang="ka-GE" sz="800" dirty="0" smtClean="0"/>
              <a:t>პოლიტიკის დეპარტამენტის შრომითი მიგრაციის საკითხთა სამმართველო</a:t>
            </a:r>
            <a:endParaRPr lang="ka-GE" sz="700" dirty="0"/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540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70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Berbichashvili</dc:creator>
  <cp:lastModifiedBy>Nino Berbichashvili</cp:lastModifiedBy>
  <cp:revision>48</cp:revision>
  <dcterms:created xsi:type="dcterms:W3CDTF">2018-10-11T06:34:10Z</dcterms:created>
  <dcterms:modified xsi:type="dcterms:W3CDTF">2020-09-08T09:32:16Z</dcterms:modified>
</cp:coreProperties>
</file>